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2DC1-3779-4D5C-AA1A-673AAC80DB23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FF5C-81F8-4224-A44F-D9193A21EE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2DC1-3779-4D5C-AA1A-673AAC80DB23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FF5C-81F8-4224-A44F-D9193A21E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2DC1-3779-4D5C-AA1A-673AAC80DB23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FF5C-81F8-4224-A44F-D9193A21E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2DC1-3779-4D5C-AA1A-673AAC80DB23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FF5C-81F8-4224-A44F-D9193A21EE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2DC1-3779-4D5C-AA1A-673AAC80DB23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FF5C-81F8-4224-A44F-D9193A21E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2DC1-3779-4D5C-AA1A-673AAC80DB23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FF5C-81F8-4224-A44F-D9193A21EE9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2DC1-3779-4D5C-AA1A-673AAC80DB23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FF5C-81F8-4224-A44F-D9193A21EE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2DC1-3779-4D5C-AA1A-673AAC80DB23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FF5C-81F8-4224-A44F-D9193A21E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2DC1-3779-4D5C-AA1A-673AAC80DB23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FF5C-81F8-4224-A44F-D9193A21E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2DC1-3779-4D5C-AA1A-673AAC80DB23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FF5C-81F8-4224-A44F-D9193A21EE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F2DC1-3779-4D5C-AA1A-673AAC80DB23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FF5C-81F8-4224-A44F-D9193A21EE9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DF2DC1-3779-4D5C-AA1A-673AAC80DB23}" type="datetimeFigureOut">
              <a:rPr lang="ru-RU" smtClean="0"/>
              <a:t>06.01.2017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FBFF5C-81F8-4224-A44F-D9193A21EE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Картографические проекции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7" y="184235"/>
            <a:ext cx="9112523" cy="377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95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Искажения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638175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17246" y="476672"/>
            <a:ext cx="26192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 – равновеликая</a:t>
            </a:r>
          </a:p>
          <a:p>
            <a:r>
              <a:rPr lang="ru-RU" sz="1600" dirty="0" smtClean="0"/>
              <a:t>Б – равноугольная</a:t>
            </a:r>
          </a:p>
          <a:p>
            <a:r>
              <a:rPr lang="ru-RU" sz="1600" dirty="0" smtClean="0"/>
              <a:t>В – произвольная</a:t>
            </a:r>
          </a:p>
          <a:p>
            <a:r>
              <a:rPr lang="ru-RU" sz="1600" dirty="0" smtClean="0"/>
              <a:t>Г – равнопромежуточная по меридиану</a:t>
            </a:r>
          </a:p>
          <a:p>
            <a:r>
              <a:rPr lang="ru-RU" sz="1600" dirty="0" smtClean="0"/>
              <a:t>Д – равнопромежуточная по параллели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032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4320481" cy="321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14" y="3501008"/>
            <a:ext cx="5562432" cy="316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83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50809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62442"/>
            <a:ext cx="3668266" cy="346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44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3532"/>
            <a:ext cx="4968552" cy="308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192" y="328498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Псевдоцилиндрическая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3122720"/>
            <a:ext cx="4391769" cy="360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1033" y="267756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Псевдоконическая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39253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</TotalTime>
  <Words>24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Картографические проекции</vt:lpstr>
      <vt:lpstr>Искажения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Картографические проекции</dc:title>
  <dc:creator>Василий</dc:creator>
  <cp:lastModifiedBy>Василий</cp:lastModifiedBy>
  <cp:revision>2</cp:revision>
  <dcterms:created xsi:type="dcterms:W3CDTF">2017-01-06T10:37:54Z</dcterms:created>
  <dcterms:modified xsi:type="dcterms:W3CDTF">2017-01-06T10:54:05Z</dcterms:modified>
</cp:coreProperties>
</file>